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259B6-9852-4D56-B499-3743931F8A36}" v="4" dt="2022-12-14T18:14:30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clair, Darrin J CIV DLA LOGISTICS OPERATIONS (USA)" userId="2b7425f9-59c9-48fd-be71-9dce35f2164c" providerId="ADAL" clId="{1F7259B6-9852-4D56-B499-3743931F8A36}"/>
    <pc:docChg chg="custSel addSld modSld">
      <pc:chgData name="Sinclair, Darrin J CIV DLA LOGISTICS OPERATIONS (USA)" userId="2b7425f9-59c9-48fd-be71-9dce35f2164c" providerId="ADAL" clId="{1F7259B6-9852-4D56-B499-3743931F8A36}" dt="2022-12-14T18:14:36.717" v="29" actId="1036"/>
      <pc:docMkLst>
        <pc:docMk/>
      </pc:docMkLst>
      <pc:sldChg chg="addSp mod">
        <pc:chgData name="Sinclair, Darrin J CIV DLA LOGISTICS OPERATIONS (USA)" userId="2b7425f9-59c9-48fd-be71-9dce35f2164c" providerId="ADAL" clId="{1F7259B6-9852-4D56-B499-3743931F8A36}" dt="2022-12-14T18:02:47.688" v="0" actId="22"/>
        <pc:sldMkLst>
          <pc:docMk/>
          <pc:sldMk cId="4053087866" sldId="277"/>
        </pc:sldMkLst>
        <pc:picChg chg="add">
          <ac:chgData name="Sinclair, Darrin J CIV DLA LOGISTICS OPERATIONS (USA)" userId="2b7425f9-59c9-48fd-be71-9dce35f2164c" providerId="ADAL" clId="{1F7259B6-9852-4D56-B499-3743931F8A36}" dt="2022-12-14T18:02:47.688" v="0" actId="22"/>
          <ac:picMkLst>
            <pc:docMk/>
            <pc:sldMk cId="4053087866" sldId="277"/>
            <ac:picMk id="3" creationId="{AF12C38A-400D-189C-C77F-F54A7A8A799D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03:26.884" v="1" actId="22"/>
        <pc:sldMkLst>
          <pc:docMk/>
          <pc:sldMk cId="3132338243" sldId="278"/>
        </pc:sldMkLst>
        <pc:picChg chg="add">
          <ac:chgData name="Sinclair, Darrin J CIV DLA LOGISTICS OPERATIONS (USA)" userId="2b7425f9-59c9-48fd-be71-9dce35f2164c" providerId="ADAL" clId="{1F7259B6-9852-4D56-B499-3743931F8A36}" dt="2022-12-14T18:03:26.884" v="1" actId="22"/>
          <ac:picMkLst>
            <pc:docMk/>
            <pc:sldMk cId="3132338243" sldId="278"/>
            <ac:picMk id="3" creationId="{1E17964F-182F-CFAC-0A07-B82077B1F546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04:26.161" v="2" actId="22"/>
        <pc:sldMkLst>
          <pc:docMk/>
          <pc:sldMk cId="2845745754" sldId="279"/>
        </pc:sldMkLst>
        <pc:picChg chg="add">
          <ac:chgData name="Sinclair, Darrin J CIV DLA LOGISTICS OPERATIONS (USA)" userId="2b7425f9-59c9-48fd-be71-9dce35f2164c" providerId="ADAL" clId="{1F7259B6-9852-4D56-B499-3743931F8A36}" dt="2022-12-14T18:04:26.161" v="2" actId="22"/>
          <ac:picMkLst>
            <pc:docMk/>
            <pc:sldMk cId="2845745754" sldId="279"/>
            <ac:picMk id="3" creationId="{6D4D0842-EAF2-1537-92F0-5595302ED5F6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09:48.126" v="3" actId="22"/>
        <pc:sldMkLst>
          <pc:docMk/>
          <pc:sldMk cId="3821844462" sldId="280"/>
        </pc:sldMkLst>
        <pc:picChg chg="add">
          <ac:chgData name="Sinclair, Darrin J CIV DLA LOGISTICS OPERATIONS (USA)" userId="2b7425f9-59c9-48fd-be71-9dce35f2164c" providerId="ADAL" clId="{1F7259B6-9852-4D56-B499-3743931F8A36}" dt="2022-12-14T18:09:48.126" v="3" actId="22"/>
          <ac:picMkLst>
            <pc:docMk/>
            <pc:sldMk cId="3821844462" sldId="280"/>
            <ac:picMk id="3" creationId="{3811C013-7536-3F66-7B01-90532867A3F1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10:02.679" v="4" actId="22"/>
        <pc:sldMkLst>
          <pc:docMk/>
          <pc:sldMk cId="3120111706" sldId="281"/>
        </pc:sldMkLst>
        <pc:picChg chg="add">
          <ac:chgData name="Sinclair, Darrin J CIV DLA LOGISTICS OPERATIONS (USA)" userId="2b7425f9-59c9-48fd-be71-9dce35f2164c" providerId="ADAL" clId="{1F7259B6-9852-4D56-B499-3743931F8A36}" dt="2022-12-14T18:10:02.679" v="4" actId="22"/>
          <ac:picMkLst>
            <pc:docMk/>
            <pc:sldMk cId="3120111706" sldId="281"/>
            <ac:picMk id="3" creationId="{740B7423-5857-099F-2E06-9F38B67BA84B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10:17.934" v="5" actId="22"/>
        <pc:sldMkLst>
          <pc:docMk/>
          <pc:sldMk cId="1046121800" sldId="282"/>
        </pc:sldMkLst>
        <pc:picChg chg="add">
          <ac:chgData name="Sinclair, Darrin J CIV DLA LOGISTICS OPERATIONS (USA)" userId="2b7425f9-59c9-48fd-be71-9dce35f2164c" providerId="ADAL" clId="{1F7259B6-9852-4D56-B499-3743931F8A36}" dt="2022-12-14T18:10:17.934" v="5" actId="22"/>
          <ac:picMkLst>
            <pc:docMk/>
            <pc:sldMk cId="1046121800" sldId="282"/>
            <ac:picMk id="3" creationId="{62027E11-A50E-34C2-7323-4B753CAF8B7E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10:47.852" v="7" actId="22"/>
        <pc:sldMkLst>
          <pc:docMk/>
          <pc:sldMk cId="188636211" sldId="283"/>
        </pc:sldMkLst>
        <pc:picChg chg="add">
          <ac:chgData name="Sinclair, Darrin J CIV DLA LOGISTICS OPERATIONS (USA)" userId="2b7425f9-59c9-48fd-be71-9dce35f2164c" providerId="ADAL" clId="{1F7259B6-9852-4D56-B499-3743931F8A36}" dt="2022-12-14T18:10:47.852" v="7" actId="22"/>
          <ac:picMkLst>
            <pc:docMk/>
            <pc:sldMk cId="188636211" sldId="283"/>
            <ac:picMk id="3" creationId="{17E05A9F-9ADD-FDA8-4951-D7CACB368403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11:05.037" v="8" actId="22"/>
        <pc:sldMkLst>
          <pc:docMk/>
          <pc:sldMk cId="2674057230" sldId="284"/>
        </pc:sldMkLst>
        <pc:picChg chg="add">
          <ac:chgData name="Sinclair, Darrin J CIV DLA LOGISTICS OPERATIONS (USA)" userId="2b7425f9-59c9-48fd-be71-9dce35f2164c" providerId="ADAL" clId="{1F7259B6-9852-4D56-B499-3743931F8A36}" dt="2022-12-14T18:11:05.037" v="8" actId="22"/>
          <ac:picMkLst>
            <pc:docMk/>
            <pc:sldMk cId="2674057230" sldId="284"/>
            <ac:picMk id="3" creationId="{3A3BF587-A3A8-6F8D-9701-F5344061BBD2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11:20.034" v="9" actId="22"/>
        <pc:sldMkLst>
          <pc:docMk/>
          <pc:sldMk cId="327445124" sldId="285"/>
        </pc:sldMkLst>
        <pc:picChg chg="add">
          <ac:chgData name="Sinclair, Darrin J CIV DLA LOGISTICS OPERATIONS (USA)" userId="2b7425f9-59c9-48fd-be71-9dce35f2164c" providerId="ADAL" clId="{1F7259B6-9852-4D56-B499-3743931F8A36}" dt="2022-12-14T18:11:20.034" v="9" actId="22"/>
          <ac:picMkLst>
            <pc:docMk/>
            <pc:sldMk cId="327445124" sldId="285"/>
            <ac:picMk id="3" creationId="{DB15E33A-1694-77A7-3A36-1C86A302BC9F}"/>
          </ac:picMkLst>
        </pc:picChg>
      </pc:sldChg>
      <pc:sldChg chg="addSp mod">
        <pc:chgData name="Sinclair, Darrin J CIV DLA LOGISTICS OPERATIONS (USA)" userId="2b7425f9-59c9-48fd-be71-9dce35f2164c" providerId="ADAL" clId="{1F7259B6-9852-4D56-B499-3743931F8A36}" dt="2022-12-14T18:11:35.453" v="10" actId="22"/>
        <pc:sldMkLst>
          <pc:docMk/>
          <pc:sldMk cId="3843775600" sldId="286"/>
        </pc:sldMkLst>
        <pc:picChg chg="add">
          <ac:chgData name="Sinclair, Darrin J CIV DLA LOGISTICS OPERATIONS (USA)" userId="2b7425f9-59c9-48fd-be71-9dce35f2164c" providerId="ADAL" clId="{1F7259B6-9852-4D56-B499-3743931F8A36}" dt="2022-12-14T18:11:35.453" v="10" actId="22"/>
          <ac:picMkLst>
            <pc:docMk/>
            <pc:sldMk cId="3843775600" sldId="286"/>
            <ac:picMk id="3" creationId="{5D53D8D6-B4E7-C285-F0FB-9A957F7E15D3}"/>
          </ac:picMkLst>
        </pc:picChg>
      </pc:sldChg>
      <pc:sldChg chg="addSp delSp modSp add mod">
        <pc:chgData name="Sinclair, Darrin J CIV DLA LOGISTICS OPERATIONS (USA)" userId="2b7425f9-59c9-48fd-be71-9dce35f2164c" providerId="ADAL" clId="{1F7259B6-9852-4D56-B499-3743931F8A36}" dt="2022-12-14T18:14:36.717" v="29" actId="1036"/>
        <pc:sldMkLst>
          <pc:docMk/>
          <pc:sldMk cId="2837457404" sldId="287"/>
        </pc:sldMkLst>
        <pc:spChg chg="add del mod">
          <ac:chgData name="Sinclair, Darrin J CIV DLA LOGISTICS OPERATIONS (USA)" userId="2b7425f9-59c9-48fd-be71-9dce35f2164c" providerId="ADAL" clId="{1F7259B6-9852-4D56-B499-3743931F8A36}" dt="2022-12-14T18:13:49.539" v="13" actId="478"/>
          <ac:spMkLst>
            <pc:docMk/>
            <pc:sldMk cId="2837457404" sldId="287"/>
            <ac:spMk id="4" creationId="{3E9A02A9-250B-024B-6FC5-62FD4DF20F33}"/>
          </ac:spMkLst>
        </pc:spChg>
        <pc:spChg chg="add mod">
          <ac:chgData name="Sinclair, Darrin J CIV DLA LOGISTICS OPERATIONS (USA)" userId="2b7425f9-59c9-48fd-be71-9dce35f2164c" providerId="ADAL" clId="{1F7259B6-9852-4D56-B499-3743931F8A36}" dt="2022-12-14T18:14:36.717" v="29" actId="1036"/>
          <ac:spMkLst>
            <pc:docMk/>
            <pc:sldMk cId="2837457404" sldId="287"/>
            <ac:spMk id="6" creationId="{FA732C42-574D-AF2F-DF02-36FD1CFA75A6}"/>
          </ac:spMkLst>
        </pc:spChg>
        <pc:picChg chg="add">
          <ac:chgData name="Sinclair, Darrin J CIV DLA LOGISTICS OPERATIONS (USA)" userId="2b7425f9-59c9-48fd-be71-9dce35f2164c" providerId="ADAL" clId="{1F7259B6-9852-4D56-B499-3743931F8A36}" dt="2022-12-14T18:12:08.963" v="11" actId="22"/>
          <ac:picMkLst>
            <pc:docMk/>
            <pc:sldMk cId="2837457404" sldId="287"/>
            <ac:picMk id="3" creationId="{B6CF6F56-90B5-5090-043C-C4192570FFFA}"/>
          </ac:picMkLst>
        </pc:picChg>
        <pc:picChg chg="add mod">
          <ac:chgData name="Sinclair, Darrin J CIV DLA LOGISTICS OPERATIONS (USA)" userId="2b7425f9-59c9-48fd-be71-9dce35f2164c" providerId="ADAL" clId="{1F7259B6-9852-4D56-B499-3743931F8A36}" dt="2022-12-14T18:14:12.941" v="16" actId="14100"/>
          <ac:picMkLst>
            <pc:docMk/>
            <pc:sldMk cId="2837457404" sldId="287"/>
            <ac:picMk id="5" creationId="{9B36E158-FFC3-83C1-5A71-3A41DE680E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4F725-4B73-B1F6-06A6-BC2E39BDF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A4591-3F97-46D3-E562-53B31FC2E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DCCD2-6CF3-94BB-5D1C-7060C56A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48D13-C301-A70F-78DF-FEDD9F7C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1834F-AD9D-81A8-8D08-94DB8E58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3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B77CC-A7E4-B4F6-E511-70B4F324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C89E2-8976-2B41-A085-1E3B6C75A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795ED-9C92-C46C-3CB1-6E3BA1C7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250A3-05BD-51ED-F49A-D44FE0C2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C8BA6-58D1-1975-314B-127BCC91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9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DDEF3C-83C4-FEBC-161D-BBA435A8F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3EDAE-9DC9-2209-A40A-37656BF97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EFAA4-8AE0-EB00-FB0D-0B4E30E4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3A6BF-AE19-7E97-4311-3D212168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0B90-11EE-6D57-F8C9-55778423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6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35673-4849-13F4-1ADD-0ED344B0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7DBB3-4675-45EA-12BE-73E090B91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87901-174C-71BE-0F5A-6A87B31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0A7CA-4F03-77CE-EEEA-D11DF509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A1661-69DB-4695-539F-38470C43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8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0B22-52FA-8D68-ED4B-FC8C3208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BD945-4489-94D8-A4EF-BAD8DC787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82033-04FC-8113-FFDC-2A589E480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D64B6-EB18-5258-5BA1-75DC88FF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63EDA-6697-1765-54B8-9DCCF96B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7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D0795-FF73-D7C2-1E52-C0F328FD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9A04-8EA9-69FD-734F-024040060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26581-D336-A43D-094E-1E4A6F9C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B56BE-5FC2-4D27-3476-D8DACB6C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A0EBE-5FBA-FBB8-01D2-2B7895C41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22C67-6DB4-53B3-BDD2-DD5E77ED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0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E217B-95FB-B7DC-0700-A9F52D6F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67BAF-BBFB-26ED-24D9-35CCA1364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BC73D-3996-B388-F5D7-947082363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87C8A-F939-1284-0C1B-0C53B96296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CCAECD-2B48-693D-BDEA-A75CBA429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D64DB-6729-ECFA-CE3B-ABE94037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C00C22-57E7-549D-56AF-CBF702A2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5368-4A4C-594F-D0FF-752F115B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5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6CA3-ABD4-E6FF-6289-3256180B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B9220-B08D-F713-147F-F7150047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109D0-1D9C-53A1-1C2F-8BC994E0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7F6EC-3C11-9652-BCB6-C4BA9C26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1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D9D16-B62C-3514-63A4-D7DB24D7F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CDE34-FD44-A41E-AFA2-67DB40BF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6A87-4B9E-48AD-E2B9-56A0B4FF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4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F2C2-B961-55D7-607B-6D4CE5B2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95F7-BD8B-E94E-C11F-03F64412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7E9EA-03E2-79B5-C5C7-7566451A1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711A6-0953-2A7D-2274-E86A3B09E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EDBFA-DFC3-A5C8-2674-039A5ACB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553BC-C701-6820-8A2C-D03E7564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621E-BE3B-E865-0310-145C7901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76673-F84C-209B-858E-1BDCEBB43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65E48-DAAD-2CD2-8672-272A63717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41000-A1D6-BBCF-0888-7B60EE5F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C42F7-03B9-5D97-6824-3F7CACC5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E6899-A11B-878B-1583-4AAFF37D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002BD-EDE4-9279-93A2-7C0811608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7F99E-875E-5769-CF6D-EE580BE4B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9033E-F30E-B5FB-050B-088CAB607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E9EFB-FBD3-438E-A16C-33227CCEF55A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2E205-1F28-3878-8DB5-18781001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31EDC-ACBD-FF11-B240-CC2AB90C5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32FC2-86A0-4766-A45D-7A090D71C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4142AB-BCFE-77D9-1194-CFA0E5C4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90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D34BA-04FA-E9DF-D429-3F0C7533F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4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C9317-5A90-0776-D1C5-6CDBCBC19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79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250D3-FB3D-B0DB-FB4A-3217E2CB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69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B55F8-038D-A7A8-A558-D4C92994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7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E5F04-3FC1-A743-A2E0-9AA1FB2D8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29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6C4BF-1F5F-4E74-EF6A-FF39254D6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5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A7067-CCF3-DB93-BF34-BCB8834F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72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CB12D-8285-9277-AC43-7F4EFD676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85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E88FD-52E3-EA96-8B3D-77322AEC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9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7BC8C-5D38-B5CD-3284-26B8E582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ACC77F-A626-444F-CB9A-A9A34B491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99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80320-9B7D-4C73-8C55-711A43E5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9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28384-954C-5BB3-1DF9-D4A13AE1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84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2C38A-400D-189C-C77F-F54A7A8A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7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7964F-182F-CFAC-0A07-B82077B1F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38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D0842-EAF2-1537-92F0-5595302E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45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1C013-7536-3F66-7B01-90532867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44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B7423-5857-099F-2E06-9F38B67B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1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27E11-A50E-34C2-7323-4B753CAF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21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05A9F-9ADD-FDA8-4951-D7CACB368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6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3BF587-A3A8-6F8D-9701-F5344061B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5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0745D-2D48-3403-A5F7-1DD0876F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25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5E33A-1694-77A7-3A36-1C86A302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5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3D8D6-B4E7-C285-F0FB-9A957F7E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5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F6F56-90B5-5090-043C-C4192570F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6E158-FFC3-83C1-5A71-3A41DE680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383" y="3885959"/>
            <a:ext cx="3123710" cy="377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732C42-574D-AF2F-DF02-36FD1CFA75A6}"/>
              </a:ext>
            </a:extLst>
          </p:cNvPr>
          <p:cNvSpPr txBox="1"/>
          <p:nvPr/>
        </p:nvSpPr>
        <p:spPr>
          <a:xfrm>
            <a:off x="7172587" y="5498940"/>
            <a:ext cx="10486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MM/DD/YYYY</a:t>
            </a:r>
          </a:p>
        </p:txBody>
      </p:sp>
    </p:spTree>
    <p:extLst>
      <p:ext uri="{BB962C8B-B14F-4D97-AF65-F5344CB8AC3E}">
        <p14:creationId xmlns:p14="http://schemas.microsoft.com/office/powerpoint/2010/main" val="283745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494C6-502E-0E18-9802-D657CCA7E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4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CB451-2552-73F8-07A9-693AEBBE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04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5E56E-38A8-33C4-8F06-B398BC29D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0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84CF7-3CF2-B20B-BD3A-69CAF2A2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7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517F7-A937-3E4E-567C-A1EEE0D5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CFBD9-E4E5-6B48-BDFD-2CB571CD1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8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</Words>
  <Application>Microsoft Office PowerPoint</Application>
  <PresentationFormat>Widescreen</PresentationFormat>
  <Paragraphs>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Sinclair, Darrin J CIV DLA LOGISTICS OPERATIONS (USA)</dc:creator>
  <cp:lastModifiedBy>Sinclair, Darrin J CIV DLA LOGISTICS OPERATIONS (USA)</cp:lastModifiedBy>
  <cp:revision>1</cp:revision>
  <dcterms:created xsi:type="dcterms:W3CDTF">2022-12-14T17:47:57Z</dcterms:created>
  <dcterms:modified xsi:type="dcterms:W3CDTF">2022-12-14T18:14:43Z</dcterms:modified>
</cp:coreProperties>
</file>